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84" r:id="rId3"/>
    <p:sldId id="312" r:id="rId4"/>
    <p:sldId id="369" r:id="rId5"/>
    <p:sldId id="370" r:id="rId6"/>
    <p:sldId id="310" r:id="rId7"/>
    <p:sldId id="314" r:id="rId8"/>
    <p:sldId id="316" r:id="rId9"/>
    <p:sldId id="311" r:id="rId10"/>
    <p:sldId id="318" r:id="rId11"/>
    <p:sldId id="319" r:id="rId12"/>
    <p:sldId id="320" r:id="rId13"/>
    <p:sldId id="375" r:id="rId14"/>
    <p:sldId id="313" r:id="rId15"/>
    <p:sldId id="309" r:id="rId16"/>
    <p:sldId id="350" r:id="rId17"/>
    <p:sldId id="351" r:id="rId18"/>
    <p:sldId id="349" r:id="rId19"/>
    <p:sldId id="339" r:id="rId20"/>
    <p:sldId id="341" r:id="rId21"/>
    <p:sldId id="360" r:id="rId22"/>
    <p:sldId id="342" r:id="rId23"/>
    <p:sldId id="374" r:id="rId24"/>
    <p:sldId id="343" r:id="rId25"/>
    <p:sldId id="376" r:id="rId26"/>
    <p:sldId id="344" r:id="rId27"/>
    <p:sldId id="357" r:id="rId28"/>
    <p:sldId id="345" r:id="rId29"/>
    <p:sldId id="347" r:id="rId30"/>
    <p:sldId id="352" r:id="rId31"/>
    <p:sldId id="358" r:id="rId32"/>
    <p:sldId id="378" r:id="rId33"/>
    <p:sldId id="377" r:id="rId34"/>
    <p:sldId id="379" r:id="rId35"/>
    <p:sldId id="397" r:id="rId36"/>
    <p:sldId id="361" r:id="rId37"/>
    <p:sldId id="380" r:id="rId38"/>
    <p:sldId id="381" r:id="rId39"/>
    <p:sldId id="382" r:id="rId40"/>
    <p:sldId id="383" r:id="rId41"/>
    <p:sldId id="398" r:id="rId42"/>
    <p:sldId id="362" r:id="rId43"/>
    <p:sldId id="363" r:id="rId44"/>
    <p:sldId id="364" r:id="rId45"/>
    <p:sldId id="367" r:id="rId46"/>
    <p:sldId id="365" r:id="rId47"/>
    <p:sldId id="366" r:id="rId48"/>
    <p:sldId id="399" r:id="rId49"/>
    <p:sldId id="391" r:id="rId50"/>
    <p:sldId id="392" r:id="rId51"/>
    <p:sldId id="394" r:id="rId52"/>
    <p:sldId id="393" r:id="rId53"/>
    <p:sldId id="372" r:id="rId54"/>
    <p:sldId id="395" r:id="rId55"/>
    <p:sldId id="396" r:id="rId56"/>
    <p:sldId id="384" r:id="rId57"/>
    <p:sldId id="387" r:id="rId58"/>
    <p:sldId id="400" r:id="rId59"/>
    <p:sldId id="388" r:id="rId60"/>
    <p:sldId id="389" r:id="rId61"/>
    <p:sldId id="371" r:id="rId62"/>
    <p:sldId id="257" r:id="rId63"/>
    <p:sldId id="258" r:id="rId64"/>
    <p:sldId id="260" r:id="rId65"/>
    <p:sldId id="259" r:id="rId66"/>
    <p:sldId id="262" r:id="rId67"/>
    <p:sldId id="261" r:id="rId68"/>
    <p:sldId id="390" r:id="rId69"/>
    <p:sldId id="300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" y="7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88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50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ToriS/SILO-Practice.gi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4.png"/><Relationship Id="rId7" Type="http://schemas.openxmlformats.org/officeDocument/2006/relationships/image" Target="NUL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541693" y="2959541"/>
            <a:ext cx="910564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개발은 현재 출시하고 있는 버전의 유지 보수를 하면서 새로운 기능 추가 및 버그 수정을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병렬로 수행되는 여러 버전 관리를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기능이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레퍼지토리로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487893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3BFCD-151D-1471-2F24-024D29F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71351-F21F-31D1-05E4-82DE73C9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8" y="700136"/>
            <a:ext cx="7806703" cy="6021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C9AC-BE07-63AD-C5D0-982D67AC0132}"/>
              </a:ext>
            </a:extLst>
          </p:cNvPr>
          <p:cNvSpPr txBox="1"/>
          <p:nvPr/>
        </p:nvSpPr>
        <p:spPr>
          <a:xfrm>
            <a:off x="193051" y="136525"/>
            <a:ext cx="6342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작업흐름</a:t>
            </a:r>
          </a:p>
        </p:txBody>
      </p:sp>
    </p:spTree>
    <p:extLst>
      <p:ext uri="{BB962C8B-B14F-4D97-AF65-F5344CB8AC3E}">
        <p14:creationId xmlns:p14="http://schemas.microsoft.com/office/powerpoint/2010/main" val="328184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119420" y="1765360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F5C8-0D7A-C553-1370-D1BB9F848375}"/>
              </a:ext>
            </a:extLst>
          </p:cNvPr>
          <p:cNvSpPr txBox="1"/>
          <p:nvPr/>
        </p:nvSpPr>
        <p:spPr>
          <a:xfrm>
            <a:off x="877418" y="2596179"/>
            <a:ext cx="10437161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저장소에서 각 개발을 해 나갈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6FC508-34DB-7664-60B0-30EF6ACC9E94}"/>
              </a:ext>
            </a:extLst>
          </p:cNvPr>
          <p:cNvSpPr/>
          <p:nvPr/>
        </p:nvSpPr>
        <p:spPr>
          <a:xfrm>
            <a:off x="4806096" y="3722309"/>
            <a:ext cx="2579806" cy="8513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레퍼지토리</a:t>
            </a:r>
            <a:r>
              <a:rPr lang="en-US" altLang="ko-KR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ko-KR" alt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25DD68-9FD4-73F5-5FE5-70E81531428F}"/>
              </a:ext>
            </a:extLst>
          </p:cNvPr>
          <p:cNvSpPr/>
          <p:nvPr/>
        </p:nvSpPr>
        <p:spPr>
          <a:xfrm>
            <a:off x="2929182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71C9DA-F2DA-BDEA-66F3-50614C23A440}"/>
              </a:ext>
            </a:extLst>
          </p:cNvPr>
          <p:cNvSpPr/>
          <p:nvPr/>
        </p:nvSpPr>
        <p:spPr>
          <a:xfrm>
            <a:off x="5183473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C09A7D-EA36-F54E-4B17-95C9010DAA40}"/>
              </a:ext>
            </a:extLst>
          </p:cNvPr>
          <p:cNvSpPr/>
          <p:nvPr/>
        </p:nvSpPr>
        <p:spPr>
          <a:xfrm>
            <a:off x="7437767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578827-84E5-4A15-9C6E-1DB6620B0223}"/>
              </a:ext>
            </a:extLst>
          </p:cNvPr>
          <p:cNvCxnSpPr>
            <a:cxnSpLocks/>
          </p:cNvCxnSpPr>
          <p:nvPr/>
        </p:nvCxnSpPr>
        <p:spPr>
          <a:xfrm flipV="1">
            <a:off x="4019678" y="4630567"/>
            <a:ext cx="1099742" cy="794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BF9840-C398-9815-F5F8-F2BA3072F34E}"/>
              </a:ext>
            </a:extLst>
          </p:cNvPr>
          <p:cNvCxnSpPr>
            <a:cxnSpLocks/>
          </p:cNvCxnSpPr>
          <p:nvPr/>
        </p:nvCxnSpPr>
        <p:spPr>
          <a:xfrm flipV="1">
            <a:off x="6128557" y="4765370"/>
            <a:ext cx="0" cy="6596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A922A7-73CC-AFF9-1702-6EEEEAE63AEC}"/>
              </a:ext>
            </a:extLst>
          </p:cNvPr>
          <p:cNvCxnSpPr>
            <a:cxnSpLocks/>
          </p:cNvCxnSpPr>
          <p:nvPr/>
        </p:nvCxnSpPr>
        <p:spPr>
          <a:xfrm flipH="1" flipV="1">
            <a:off x="7017834" y="4678299"/>
            <a:ext cx="1365017" cy="789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55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246711" y="1648759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A9A97-94AE-9DB3-6D99-E2A7968577C3}"/>
              </a:ext>
            </a:extLst>
          </p:cNvPr>
          <p:cNvSpPr txBox="1"/>
          <p:nvPr/>
        </p:nvSpPr>
        <p:spPr>
          <a:xfrm>
            <a:off x="742406" y="2616855"/>
            <a:ext cx="10437161" cy="3778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사용이유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각자의 작업이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기존브랜치에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있는 파일들과 섞이지 않도록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각자작업자가 독립적으로 새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프로젝트를 관리한다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수정사항을 마지막에 합친다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merge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받는다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47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30F4A1-7550-968B-A368-89ED1FF50730}"/>
              </a:ext>
            </a:extLst>
          </p:cNvPr>
          <p:cNvSpPr/>
          <p:nvPr/>
        </p:nvSpPr>
        <p:spPr>
          <a:xfrm>
            <a:off x="9070356" y="6173734"/>
            <a:ext cx="2442492" cy="3976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8BFF-84EA-6593-9670-6B30BC7CDA34}"/>
              </a:ext>
            </a:extLst>
          </p:cNvPr>
          <p:cNvSpPr txBox="1"/>
          <p:nvPr/>
        </p:nvSpPr>
        <p:spPr>
          <a:xfrm>
            <a:off x="0" y="1510504"/>
            <a:ext cx="3135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1CB30-2878-C3E1-2218-90FB81E28503}"/>
              </a:ext>
            </a:extLst>
          </p:cNvPr>
          <p:cNvSpPr txBox="1"/>
          <p:nvPr/>
        </p:nvSpPr>
        <p:spPr>
          <a:xfrm>
            <a:off x="2059259" y="1645794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F0FBD270-9218-C14D-7B5F-34321CE1B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58137"/>
              </p:ext>
            </p:extLst>
          </p:nvPr>
        </p:nvGraphicFramePr>
        <p:xfrm>
          <a:off x="595963" y="2549408"/>
          <a:ext cx="8128000" cy="3700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52859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6FA63EB-968C-018C-ED06-C9C4925B1EB2}"/>
              </a:ext>
            </a:extLst>
          </p:cNvPr>
          <p:cNvCxnSpPr/>
          <p:nvPr/>
        </p:nvCxnSpPr>
        <p:spPr>
          <a:xfrm>
            <a:off x="7501610" y="5983489"/>
            <a:ext cx="1439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7880CAB-8592-F92B-EA17-A488334C4309}"/>
              </a:ext>
            </a:extLst>
          </p:cNvPr>
          <p:cNvSpPr txBox="1"/>
          <p:nvPr/>
        </p:nvSpPr>
        <p:spPr>
          <a:xfrm>
            <a:off x="9070356" y="5383324"/>
            <a:ext cx="268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EX)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브랜치를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merge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싶으면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checkout master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merge A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1C094-C241-76AE-D973-25DD0BA6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30707-F081-A6DD-AB15-F6A88523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4" y="0"/>
            <a:ext cx="1187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1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4BE9F0-A537-53D5-9374-8F9A538E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DE060-4230-8A69-9371-40618825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04"/>
            <a:ext cx="12192000" cy="63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9E68E2-2AB9-4706-9185-9B2E4E7E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29" y="1440972"/>
            <a:ext cx="8580269" cy="5318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21EEA-FC89-C0CA-030E-F9394495B7F2}"/>
              </a:ext>
            </a:extLst>
          </p:cNvPr>
          <p:cNvSpPr/>
          <p:nvPr/>
        </p:nvSpPr>
        <p:spPr>
          <a:xfrm>
            <a:off x="4375619" y="6087817"/>
            <a:ext cx="2595914" cy="44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https://github.com/HamToriS/SILO-Practice.git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4" y="3897854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0807-929F-8B18-63BE-AF68F3FA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3" y="2037046"/>
            <a:ext cx="6156642" cy="372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38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6D9C98-C347-DC0F-1C3B-8DBA1C0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" t="10979" r="19074" b="41302"/>
          <a:stretch/>
        </p:blipFill>
        <p:spPr>
          <a:xfrm>
            <a:off x="371607" y="2579041"/>
            <a:ext cx="5724393" cy="202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1328446" y="4510160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07637" y="5183623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27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코드를 주고받을 필요 없이 같은 파일을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가능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추적 기능 등 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빠르다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작업이 활성화되는 요즘 온라인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 증가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남겨진 결과물들이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깃허브에는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양의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프로젝트들이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있어 프로그래밍 하는 사람들이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얻고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공부할수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5061</TotalTime>
  <Words>2955</Words>
  <Application>Microsoft Office PowerPoint</Application>
  <PresentationFormat>와이드스크린</PresentationFormat>
  <Paragraphs>670</Paragraphs>
  <Slides>69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1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PowerPoint 프레젠테이션</vt:lpstr>
      <vt:lpstr>05.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1232</cp:revision>
  <cp:lastPrinted>2023-04-25T04:33:35Z</cp:lastPrinted>
  <dcterms:created xsi:type="dcterms:W3CDTF">2023-03-19T07:32:14Z</dcterms:created>
  <dcterms:modified xsi:type="dcterms:W3CDTF">2023-04-25T05:37:49Z</dcterms:modified>
</cp:coreProperties>
</file>